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0691813" cy="7043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AED"/>
    <a:srgbClr val="E66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4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g>
</file>

<file path=ppt/media/image4.jpg>
</file>

<file path=ppt/media/image5.jpeg>
</file>

<file path=ppt/media/image6.jpe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gradFill>
          <a:gsLst>
            <a:gs pos="80000">
              <a:schemeClr val="bg1">
                <a:lumMod val="75000"/>
              </a:schemeClr>
            </a:gs>
            <a:gs pos="0">
              <a:schemeClr val="bg1">
                <a:lumMod val="95000"/>
              </a:schemeClr>
            </a:gs>
            <a:gs pos="100000">
              <a:schemeClr val="bg1">
                <a:lumMod val="65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51AF6-5BC8-4639-A5E0-82D368C123B4}" type="datetimeFigureOut">
              <a:rPr lang="zh-TW" altLang="en-US" smtClean="0"/>
              <a:t>2025/1/22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1B687-9BF1-4551-972E-57F01F6C96B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89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375015"/>
            <a:ext cx="9221689" cy="1361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1875069"/>
            <a:ext cx="9221689" cy="4469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6528503"/>
            <a:ext cx="2405658" cy="3750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51AF6-5BC8-4639-A5E0-82D368C123B4}" type="datetimeFigureOut">
              <a:rPr lang="zh-TW" altLang="en-US" smtClean="0"/>
              <a:t>2025/1/22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6528503"/>
            <a:ext cx="3608487" cy="3750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6528503"/>
            <a:ext cx="2405658" cy="3750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1B687-9BF1-4551-972E-57F01F6C96B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445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39180" rtl="0" eaLnBrk="1" latinLnBrk="0" hangingPunct="1">
        <a:lnSpc>
          <a:spcPct val="90000"/>
        </a:lnSpc>
        <a:spcBef>
          <a:spcPct val="0"/>
        </a:spcBef>
        <a:buNone/>
        <a:defRPr sz="45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795" indent="-234795" algn="l" defTabSz="939180" rtl="0" eaLnBrk="1" latinLnBrk="0" hangingPunct="1">
        <a:lnSpc>
          <a:spcPct val="90000"/>
        </a:lnSpc>
        <a:spcBef>
          <a:spcPts val="1027"/>
        </a:spcBef>
        <a:buFont typeface="Arial" panose="020B0604020202020204" pitchFamily="34" charset="0"/>
        <a:buChar char="•"/>
        <a:defRPr sz="2876" kern="1200">
          <a:solidFill>
            <a:schemeClr val="tx1"/>
          </a:solidFill>
          <a:latin typeface="+mn-lt"/>
          <a:ea typeface="+mn-ea"/>
          <a:cs typeface="+mn-cs"/>
        </a:defRPr>
      </a:lvl1pPr>
      <a:lvl2pPr marL="704385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2465" kern="1200">
          <a:solidFill>
            <a:schemeClr val="tx1"/>
          </a:solidFill>
          <a:latin typeface="+mn-lt"/>
          <a:ea typeface="+mn-ea"/>
          <a:cs typeface="+mn-cs"/>
        </a:defRPr>
      </a:lvl2pPr>
      <a:lvl3pPr marL="1173975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2054" kern="1200">
          <a:solidFill>
            <a:schemeClr val="tx1"/>
          </a:solidFill>
          <a:latin typeface="+mn-lt"/>
          <a:ea typeface="+mn-ea"/>
          <a:cs typeface="+mn-cs"/>
        </a:defRPr>
      </a:lvl3pPr>
      <a:lvl4pPr marL="1643565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4pPr>
      <a:lvl5pPr marL="2113156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5pPr>
      <a:lvl6pPr marL="2582746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6pPr>
      <a:lvl7pPr marL="3052336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7pPr>
      <a:lvl8pPr marL="3521926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8pPr>
      <a:lvl9pPr marL="3991516" indent="-234795" algn="l" defTabSz="939180" rtl="0" eaLnBrk="1" latinLnBrk="0" hangingPunct="1">
        <a:lnSpc>
          <a:spcPct val="90000"/>
        </a:lnSpc>
        <a:spcBef>
          <a:spcPts val="514"/>
        </a:spcBef>
        <a:buFont typeface="Arial" panose="020B0604020202020204" pitchFamily="34" charset="0"/>
        <a:buChar char="•"/>
        <a:defRPr sz="18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1pPr>
      <a:lvl2pPr marL="469590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2pPr>
      <a:lvl3pPr marL="939180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3pPr>
      <a:lvl4pPr marL="1408770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4pPr>
      <a:lvl5pPr marL="1878360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5pPr>
      <a:lvl6pPr marL="2347951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6pPr>
      <a:lvl7pPr marL="2817541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7pPr>
      <a:lvl8pPr marL="3287131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8pPr>
      <a:lvl9pPr marL="3756721" algn="l" defTabSz="939180" rtl="0" eaLnBrk="1" latinLnBrk="0" hangingPunct="1">
        <a:defRPr sz="18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84000">
              <a:schemeClr val="bg1">
                <a:lumMod val="75000"/>
              </a:schemeClr>
            </a:gs>
            <a:gs pos="100000">
              <a:schemeClr val="bg1">
                <a:lumMod val="65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C4D042C-C86B-42E6-8CD4-AECD8D8CE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31" y="1019479"/>
            <a:ext cx="6874945" cy="50047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9403C12-A8FB-4599-9A91-5B18EAF83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745" y="331150"/>
            <a:ext cx="2282741" cy="228274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3324293-206D-40B3-8E12-6EBD6C799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585" y="2988773"/>
            <a:ext cx="1757062" cy="1756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C8F27DE-5977-4430-A98F-58B7F8A725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791" y="5112581"/>
            <a:ext cx="1756856" cy="17568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DE5D199-D370-43EA-B2A5-319CD4B53819}"/>
              </a:ext>
            </a:extLst>
          </p:cNvPr>
          <p:cNvSpPr txBox="1"/>
          <p:nvPr/>
        </p:nvSpPr>
        <p:spPr>
          <a:xfrm>
            <a:off x="7900745" y="0"/>
            <a:ext cx="2359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Unseen Column Design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EAAA420-238A-498D-AAD2-C3B3C06D6786}"/>
              </a:ext>
            </a:extLst>
          </p:cNvPr>
          <p:cNvSpPr txBox="1"/>
          <p:nvPr/>
        </p:nvSpPr>
        <p:spPr>
          <a:xfrm>
            <a:off x="7967718" y="2658709"/>
            <a:ext cx="2148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Real Damage Pattern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39B9955-D7FF-432C-B833-58FC716480F0}"/>
              </a:ext>
            </a:extLst>
          </p:cNvPr>
          <p:cNvSpPr txBox="1"/>
          <p:nvPr/>
        </p:nvSpPr>
        <p:spPr>
          <a:xfrm>
            <a:off x="7758590" y="4752892"/>
            <a:ext cx="2644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Predicted Damage Pattern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61310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904DB32-A8A3-424F-9E8A-5D7E69C77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073" y="195902"/>
            <a:ext cx="6375665" cy="40620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群組 1">
            <a:extLst>
              <a:ext uri="{FF2B5EF4-FFF2-40B4-BE49-F238E27FC236}">
                <a16:creationId xmlns:a16="http://schemas.microsoft.com/office/drawing/2014/main" id="{F6289422-CB3A-42DA-919A-AE03F0AEB896}"/>
              </a:ext>
            </a:extLst>
          </p:cNvPr>
          <p:cNvGrpSpPr/>
          <p:nvPr/>
        </p:nvGrpSpPr>
        <p:grpSpPr>
          <a:xfrm>
            <a:off x="824706" y="4467725"/>
            <a:ext cx="9042400" cy="2483653"/>
            <a:chOff x="824706" y="4456547"/>
            <a:chExt cx="9042400" cy="24836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36A97A34-DC23-448B-BAA5-CE65858804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4481" b="3175"/>
            <a:stretch/>
          </p:blipFill>
          <p:spPr bwMode="auto">
            <a:xfrm>
              <a:off x="824706" y="5366328"/>
              <a:ext cx="9042400" cy="1573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>
              <a:extLst>
                <a:ext uri="{FF2B5EF4-FFF2-40B4-BE49-F238E27FC236}">
                  <a16:creationId xmlns:a16="http://schemas.microsoft.com/office/drawing/2014/main" id="{9D4BC263-E065-4BA0-85EF-B9D2E0D8BF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4" t="-65" r="204" b="87149"/>
            <a:stretch/>
          </p:blipFill>
          <p:spPr bwMode="auto">
            <a:xfrm>
              <a:off x="824706" y="4456547"/>
              <a:ext cx="9042400" cy="909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42994497-9ABE-49B7-875B-C68FC02164CC}"/>
              </a:ext>
            </a:extLst>
          </p:cNvPr>
          <p:cNvSpPr txBox="1"/>
          <p:nvPr/>
        </p:nvSpPr>
        <p:spPr>
          <a:xfrm rot="16200000">
            <a:off x="314037" y="4699222"/>
            <a:ext cx="441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GT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BFB2B77-51F0-4BC8-9AF7-88D7F3B319B6}"/>
              </a:ext>
            </a:extLst>
          </p:cNvPr>
          <p:cNvSpPr txBox="1"/>
          <p:nvPr/>
        </p:nvSpPr>
        <p:spPr>
          <a:xfrm rot="16200000">
            <a:off x="-5185" y="5795110"/>
            <a:ext cx="1080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Predicted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6050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Fig. 1. - &lt;p&gt;Illustration of the proposed DA algorithm&lt;/p&gt;">
            <a:extLst>
              <a:ext uri="{FF2B5EF4-FFF2-40B4-BE49-F238E27FC236}">
                <a16:creationId xmlns:a16="http://schemas.microsoft.com/office/drawing/2014/main" id="{64BF3671-A1F5-4196-A65B-D2670FD2FE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2713" y="33686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9DA322E-764A-488C-B8FE-93ABDE306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984" y="443620"/>
            <a:ext cx="7101057" cy="23294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8081B04A-14B4-4FF2-B8CB-68713D5339D6}"/>
              </a:ext>
            </a:extLst>
          </p:cNvPr>
          <p:cNvGrpSpPr/>
          <p:nvPr/>
        </p:nvGrpSpPr>
        <p:grpSpPr>
          <a:xfrm>
            <a:off x="1346742" y="3306646"/>
            <a:ext cx="8285002" cy="3293472"/>
            <a:chOff x="1946984" y="3306646"/>
            <a:chExt cx="8285002" cy="329347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9BBFFEF-93B6-4A34-9DDC-ED31C7C0E835}"/>
                </a:ext>
              </a:extLst>
            </p:cNvPr>
            <p:cNvSpPr/>
            <p:nvPr/>
          </p:nvSpPr>
          <p:spPr>
            <a:xfrm>
              <a:off x="6664920" y="3306646"/>
              <a:ext cx="3567066" cy="3293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3FDDB811-A3E3-4892-8BE0-CAEFD408B5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703"/>
            <a:stretch/>
          </p:blipFill>
          <p:spPr>
            <a:xfrm>
              <a:off x="1946984" y="3306646"/>
              <a:ext cx="4734473" cy="3293472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83FCDC09-2186-4AEE-8414-9DC0133DE3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5" t="70950" r="811" b="-190"/>
            <a:stretch/>
          </p:blipFill>
          <p:spPr>
            <a:xfrm>
              <a:off x="6681457" y="4243750"/>
              <a:ext cx="3550529" cy="1120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256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3F11FB2-35F1-4D46-A431-E0D7F6E68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3189" y="208230"/>
            <a:ext cx="4840849" cy="39491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9ED6226-86A5-4F01-AC13-1D18B3F8D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05" y="2933324"/>
            <a:ext cx="5262236" cy="3528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196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</TotalTime>
  <Words>11</Words>
  <Application>Microsoft Office PowerPoint</Application>
  <PresentationFormat>自訂</PresentationFormat>
  <Paragraphs>5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吳亭諺</dc:creator>
  <cp:lastModifiedBy>吳亭諺</cp:lastModifiedBy>
  <cp:revision>7</cp:revision>
  <dcterms:created xsi:type="dcterms:W3CDTF">2025-01-22T10:16:20Z</dcterms:created>
  <dcterms:modified xsi:type="dcterms:W3CDTF">2025-01-22T14:04:44Z</dcterms:modified>
</cp:coreProperties>
</file>

<file path=docProps/thumbnail.jpeg>
</file>